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0" r:id="rId52"/>
    <p:sldId id="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09-Sep-19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E002D-7A49-40D8-91F8-4B1669CB268E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V="1">
            <a:off x="9501273" y="4385611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endParaRPr lang="en-US" sz="2000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685710" y="2387654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1.300.000+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D31CE-C1FD-4D22-ACC0-37A607BA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4" y="1421436"/>
            <a:ext cx="5500043" cy="4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samples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7101005" y="169068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4570131" y="290682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614358" y="2198171"/>
            <a:ext cx="190676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7101006" y="290682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9631881" y="290682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8145232" y="219817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852171" y="219817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312" y="519045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9631881" y="383773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7101004" y="383773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4570131" y="383773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8145231" y="352452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10676104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5614352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372" y="528036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80" y="528036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5351782" y="597839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5614350" y="423317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145231" y="423914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10676104" y="423317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7667503" y="597875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10037947" y="604411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938719" y="1502923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vs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617B1-97DA-4581-B677-7E6606237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Halil İbrahim Kalkan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		</a:t>
            </a:r>
            <a:r>
              <a:rPr lang="en-US" dirty="0"/>
              <a:t>halilibrahimkalkan.com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GitHub	</a:t>
            </a:r>
            <a:r>
              <a:rPr lang="en-US" dirty="0"/>
              <a:t>@hikalkan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Twitter	</a:t>
            </a:r>
            <a:r>
              <a:rPr lang="en-US" dirty="0"/>
              <a:t>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1223</Words>
  <Application>Microsoft Office PowerPoint</Application>
  <PresentationFormat>Widescreen</PresentationFormat>
  <Paragraphs>314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Reference Books</vt:lpstr>
      <vt:lpstr>Thanks..!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180</cp:revision>
  <dcterms:created xsi:type="dcterms:W3CDTF">2019-07-06T13:27:31Z</dcterms:created>
  <dcterms:modified xsi:type="dcterms:W3CDTF">2019-09-09T14:29:41Z</dcterms:modified>
</cp:coreProperties>
</file>